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72" r:id="rId6"/>
    <p:sldId id="271" r:id="rId7"/>
    <p:sldId id="273" r:id="rId8"/>
    <p:sldId id="274" r:id="rId9"/>
    <p:sldId id="259" r:id="rId10"/>
    <p:sldId id="275" r:id="rId11"/>
    <p:sldId id="263" r:id="rId12"/>
    <p:sldId id="262" r:id="rId13"/>
    <p:sldId id="276" r:id="rId14"/>
    <p:sldId id="260" r:id="rId15"/>
    <p:sldId id="261" r:id="rId16"/>
    <p:sldId id="264" r:id="rId17"/>
    <p:sldId id="267" r:id="rId18"/>
    <p:sldId id="265" r:id="rId19"/>
    <p:sldId id="266" r:id="rId20"/>
    <p:sldId id="268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4AF9-8C9E-466C-824A-2115E758EB96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AD57-1506-41DD-B77E-34034D0BB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896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4AF9-8C9E-466C-824A-2115E758EB96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AD57-1506-41DD-B77E-34034D0BB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461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4AF9-8C9E-466C-824A-2115E758EB96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AD57-1506-41DD-B77E-34034D0BB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621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4AF9-8C9E-466C-824A-2115E758EB96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AD57-1506-41DD-B77E-34034D0BB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038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4AF9-8C9E-466C-824A-2115E758EB96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AD57-1506-41DD-B77E-34034D0BB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092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4AF9-8C9E-466C-824A-2115E758EB96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AD57-1506-41DD-B77E-34034D0BB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815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4AF9-8C9E-466C-824A-2115E758EB96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AD57-1506-41DD-B77E-34034D0BB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772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4AF9-8C9E-466C-824A-2115E758EB96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AD57-1506-41DD-B77E-34034D0BB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378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4AF9-8C9E-466C-824A-2115E758EB96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AD57-1506-41DD-B77E-34034D0BB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315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4AF9-8C9E-466C-824A-2115E758EB96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AD57-1506-41DD-B77E-34034D0BB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840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4AF9-8C9E-466C-824A-2115E758EB96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0AD57-1506-41DD-B77E-34034D0BB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126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84AF9-8C9E-466C-824A-2115E758EB96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0AD57-1506-41DD-B77E-34034D0BB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53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4923"/>
            <a:ext cx="8208912" cy="379741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МАУ ДО Дом детского творчества «Городской»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имени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С.А. Шмакова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76672"/>
            <a:ext cx="7200800" cy="6381328"/>
          </a:xfrm>
        </p:spPr>
        <p:txBody>
          <a:bodyPr>
            <a:normAutofit fontScale="85000" lnSpcReduction="20000"/>
          </a:bodyPr>
          <a:lstStyle/>
          <a:p>
            <a:r>
              <a:rPr lang="ru-RU" sz="23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Доклад</a:t>
            </a:r>
            <a:endParaRPr lang="ru-RU" sz="23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 научно - педагогической конференции по рассмотрению программы</a:t>
            </a:r>
            <a:endParaRPr lang="ru-RU" sz="23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муниципального автономного учреждения дополнительного образования </a:t>
            </a:r>
            <a:endParaRPr lang="ru-RU" sz="23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Дом детского творчества «Городской им. С.А. Шмакова</a:t>
            </a:r>
            <a:endParaRPr lang="ru-RU" sz="23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2016 – 2020 году»</a:t>
            </a:r>
            <a:endParaRPr lang="ru-RU" sz="23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проекта:</a:t>
            </a:r>
          </a:p>
          <a:p>
            <a:endParaRPr lang="ru-RU" sz="24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– в мире, мир – во мне»</a:t>
            </a:r>
            <a:endParaRPr lang="ru-RU" sz="38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зав. структурным подразделением ДПТ и эстетики быта МАУ ДО ДДТ «Городской» им. С.А. Шмакова</a:t>
            </a:r>
            <a:endParaRPr lang="ru-RU" sz="23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Кирпичева Светлана Борисовна</a:t>
            </a:r>
            <a:endParaRPr lang="ru-RU" sz="23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Липецк -2016 г.</a:t>
            </a:r>
            <a:endParaRPr lang="ru-RU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58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espresso-id.ru/local/images/espr/_semja_jpg_14119942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5" y="116632"/>
            <a:ext cx="5738983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www.msktambov.ru/wp-content/uploads/skiv/2015/09/1439918408_gomeltut.by_familie-mult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6"/>
            <a:ext cx="5376342" cy="313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73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663" y="238125"/>
            <a:ext cx="4892675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180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5" y="1595438"/>
            <a:ext cx="5619750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332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Рисунок 6" descr="http://pics.livejournal.com/polyanki/pic/00006kz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448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47085"/>
            <a:ext cx="4557886" cy="3301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4" t="14670" r="4909" b="6610"/>
          <a:stretch/>
        </p:blipFill>
        <p:spPr bwMode="auto">
          <a:xfrm>
            <a:off x="107504" y="116632"/>
            <a:ext cx="4451796" cy="485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014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5712"/>
            <a:ext cx="5238991" cy="6786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023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Рисунок 5" descr="http://pics.livejournal.com/polyanki/pic/00005477/s640x4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583874" cy="60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615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246162"/>
            <a:ext cx="8424936" cy="6346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419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18413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038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3413" cy="698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261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modny.spb.ru/sites/default/files/upload/09.07.14/d06154ad839b4cfc87155ec67b5048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68960"/>
            <a:ext cx="48605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krasnoturinsk.info/wp-content/uploads/2012/03/deti_s_telefon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58" y="3463954"/>
            <a:ext cx="4392488" cy="3294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4" y="188640"/>
            <a:ext cx="4484135" cy="2736304"/>
          </a:xfrm>
        </p:spPr>
      </p:pic>
      <p:pic>
        <p:nvPicPr>
          <p:cNvPr id="12294" name="Picture 6" descr="http://psymagazine.ru/wp-content/uploads/2015/09/dete-deca-racunar-zavisnost-od-kompjutera-kompjut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641" y="332656"/>
            <a:ext cx="468877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00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96652"/>
            <a:ext cx="8016891" cy="6012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189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8" name="Picture 4" descr="http://media.informpskov.ru/pictures/13634543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30" y="512676"/>
            <a:ext cx="8742140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6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culture.pskov.ru/image/1305/vech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93" y="510939"/>
            <a:ext cx="8762943" cy="583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05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yellow-sheep.ru/img/2015/07/maslenica_nicholas_vakatov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48" y="188640"/>
            <a:ext cx="8811104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25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://cs624027.vk.me/v624027784/2d3f/fLn3EqiAQi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3" y="513605"/>
            <a:ext cx="8746181" cy="58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52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yourmoment.ru/wp-content/uploads/2011/12/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22" y="260648"/>
            <a:ext cx="871745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94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yourmoment.ru/wp-content/uploads/2011/12/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88640"/>
            <a:ext cx="8808913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3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://wikii.ru/_pu/29/578922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260648"/>
            <a:ext cx="8741733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02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mg_7122_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51022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6545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календарь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4" descr="http://pics.livejournal.com/polyanki/pic/00003g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081561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844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http://illustrators.ru/uploads/illustration/image/421868/main_421868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8888"/>
            <a:ext cx="8280920" cy="657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08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img-fotki.yandex.ru/get/4605/121447594.219/0_a7810_376e7b4b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8493251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08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g0.liveinternet.ru/images/attach/c/7/96/77/96077744_MaminoSchaste24sentyabrya20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9" r="6629"/>
          <a:stretch/>
        </p:blipFill>
        <p:spPr bwMode="auto">
          <a:xfrm>
            <a:off x="3978110" y="0"/>
            <a:ext cx="5165889" cy="439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21496"/>
            <a:ext cx="4587641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160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www.35media.ru/static/pub-images/488cc67d-35a8-4b1a-a5c7-13c374735f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476672"/>
            <a:ext cx="8511669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15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://sanatate.md/wp-content/uploads/2015/07/Sso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58" y="498573"/>
            <a:ext cx="8793884" cy="586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81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762000"/>
            <a:ext cx="7618413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849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61</Words>
  <Application>Microsoft Office PowerPoint</Application>
  <PresentationFormat>Экран (4:3)</PresentationFormat>
  <Paragraphs>18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МАУ ДО Дом детского творчества «Городской» имени С.А. Шмакова</vt:lpstr>
      <vt:lpstr>Презентация PowerPoint</vt:lpstr>
      <vt:lpstr>Народный календарь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МАУ ДО Дом детского творчества «Городской» имени С.А. Шмакова</dc:title>
  <dc:creator>Кирпичева</dc:creator>
  <cp:lastModifiedBy>Кирпичева </cp:lastModifiedBy>
  <cp:revision>12</cp:revision>
  <dcterms:created xsi:type="dcterms:W3CDTF">2016-10-19T15:24:45Z</dcterms:created>
  <dcterms:modified xsi:type="dcterms:W3CDTF">2016-10-20T11:53:42Z</dcterms:modified>
</cp:coreProperties>
</file>